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20"/>
  </p:notesMasterIdLst>
  <p:handoutMasterIdLst>
    <p:handoutMasterId r:id="rId221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510" r:id="rId112"/>
    <p:sldId id="1398" r:id="rId113"/>
    <p:sldId id="1405" r:id="rId114"/>
    <p:sldId id="1511" r:id="rId115"/>
    <p:sldId id="1406" r:id="rId116"/>
    <p:sldId id="1399" r:id="rId117"/>
    <p:sldId id="1400" r:id="rId118"/>
    <p:sldId id="1401" r:id="rId119"/>
    <p:sldId id="1512" r:id="rId120"/>
    <p:sldId id="1407" r:id="rId121"/>
    <p:sldId id="1408" r:id="rId122"/>
    <p:sldId id="1409" r:id="rId123"/>
    <p:sldId id="1410" r:id="rId124"/>
    <p:sldId id="1411" r:id="rId125"/>
    <p:sldId id="1412" r:id="rId126"/>
    <p:sldId id="1414" r:id="rId127"/>
    <p:sldId id="1413" r:id="rId128"/>
    <p:sldId id="1415" r:id="rId129"/>
    <p:sldId id="1416" r:id="rId130"/>
    <p:sldId id="1417" r:id="rId131"/>
    <p:sldId id="1418" r:id="rId132"/>
    <p:sldId id="1420" r:id="rId133"/>
    <p:sldId id="1421" r:id="rId134"/>
    <p:sldId id="1422" r:id="rId135"/>
    <p:sldId id="1423" r:id="rId136"/>
    <p:sldId id="1513" r:id="rId137"/>
    <p:sldId id="1514" r:id="rId138"/>
    <p:sldId id="1427" r:id="rId139"/>
    <p:sldId id="1424" r:id="rId140"/>
    <p:sldId id="1425" r:id="rId141"/>
    <p:sldId id="1426" r:id="rId142"/>
    <p:sldId id="1428" r:id="rId143"/>
    <p:sldId id="1429" r:id="rId144"/>
    <p:sldId id="1430" r:id="rId145"/>
    <p:sldId id="1431" r:id="rId146"/>
    <p:sldId id="1432" r:id="rId147"/>
    <p:sldId id="1433" r:id="rId148"/>
    <p:sldId id="1434" r:id="rId149"/>
    <p:sldId id="1435" r:id="rId150"/>
    <p:sldId id="1436" r:id="rId151"/>
    <p:sldId id="1437" r:id="rId152"/>
    <p:sldId id="1438" r:id="rId153"/>
    <p:sldId id="1439" r:id="rId154"/>
    <p:sldId id="1441" r:id="rId155"/>
    <p:sldId id="1442" r:id="rId156"/>
    <p:sldId id="1443" r:id="rId157"/>
    <p:sldId id="1444" r:id="rId158"/>
    <p:sldId id="1445" r:id="rId159"/>
    <p:sldId id="1446" r:id="rId160"/>
    <p:sldId id="1447" r:id="rId161"/>
    <p:sldId id="1448" r:id="rId162"/>
    <p:sldId id="1449" r:id="rId163"/>
    <p:sldId id="1450" r:id="rId164"/>
    <p:sldId id="1451" r:id="rId165"/>
    <p:sldId id="1452" r:id="rId166"/>
    <p:sldId id="1453" r:id="rId167"/>
    <p:sldId id="1454" r:id="rId168"/>
    <p:sldId id="1455" r:id="rId169"/>
    <p:sldId id="1456" r:id="rId170"/>
    <p:sldId id="1457" r:id="rId171"/>
    <p:sldId id="1458" r:id="rId172"/>
    <p:sldId id="1459" r:id="rId173"/>
    <p:sldId id="1460" r:id="rId174"/>
    <p:sldId id="1461" r:id="rId175"/>
    <p:sldId id="1462" r:id="rId176"/>
    <p:sldId id="1463" r:id="rId177"/>
    <p:sldId id="1464" r:id="rId178"/>
    <p:sldId id="1465" r:id="rId179"/>
    <p:sldId id="1466" r:id="rId180"/>
    <p:sldId id="1468" r:id="rId181"/>
    <p:sldId id="1470" r:id="rId182"/>
    <p:sldId id="1517" r:id="rId183"/>
    <p:sldId id="1471" r:id="rId184"/>
    <p:sldId id="1516" r:id="rId185"/>
    <p:sldId id="1518" r:id="rId186"/>
    <p:sldId id="1519" r:id="rId187"/>
    <p:sldId id="1520" r:id="rId188"/>
    <p:sldId id="1521" r:id="rId189"/>
    <p:sldId id="1523" r:id="rId190"/>
    <p:sldId id="1524" r:id="rId191"/>
    <p:sldId id="1525" r:id="rId192"/>
    <p:sldId id="1526" r:id="rId193"/>
    <p:sldId id="1527" r:id="rId194"/>
    <p:sldId id="1528" r:id="rId195"/>
    <p:sldId id="1467" r:id="rId196"/>
    <p:sldId id="1529" r:id="rId197"/>
    <p:sldId id="1479" r:id="rId198"/>
    <p:sldId id="1478" r:id="rId199"/>
    <p:sldId id="1481" r:id="rId200"/>
    <p:sldId id="1480" r:id="rId201"/>
    <p:sldId id="1483" r:id="rId202"/>
    <p:sldId id="1530" r:id="rId203"/>
    <p:sldId id="1484" r:id="rId204"/>
    <p:sldId id="1531" r:id="rId205"/>
    <p:sldId id="1532" r:id="rId206"/>
    <p:sldId id="1497" r:id="rId207"/>
    <p:sldId id="1503" r:id="rId208"/>
    <p:sldId id="1504" r:id="rId209"/>
    <p:sldId id="1533" r:id="rId210"/>
    <p:sldId id="1534" r:id="rId211"/>
    <p:sldId id="1536" r:id="rId212"/>
    <p:sldId id="1535" r:id="rId213"/>
    <p:sldId id="1537" r:id="rId214"/>
    <p:sldId id="1538" r:id="rId215"/>
    <p:sldId id="1540" r:id="rId216"/>
    <p:sldId id="1539" r:id="rId217"/>
    <p:sldId id="1541" r:id="rId218"/>
    <p:sldId id="1542" r:id="rId219"/>
  </p:sldIdLst>
  <p:sldSz cx="10440988" cy="6858000"/>
  <p:notesSz cx="6797675" cy="9926638"/>
  <p:embeddedFontLst>
    <p:embeddedFont>
      <p:font typeface="Cambria Math" panose="02040503050406030204" pitchFamily="18" charset="0"/>
      <p:regular r:id="rId222"/>
    </p:embeddedFont>
    <p:embeddedFont>
      <p:font typeface="Candara" panose="020E0502030303020204" pitchFamily="34" charset="0"/>
      <p:regular r:id="rId223"/>
      <p:bold r:id="rId224"/>
      <p:italic r:id="rId225"/>
      <p:boldItalic r:id="rId226"/>
    </p:embeddedFont>
    <p:embeddedFont>
      <p:font typeface="Consolas" panose="020B0609020204030204" pitchFamily="49" charset="0"/>
      <p:regular r:id="rId227"/>
      <p:bold r:id="rId228"/>
      <p:italic r:id="rId229"/>
      <p:boldItalic r:id="rId230"/>
    </p:embeddedFont>
    <p:embeddedFont>
      <p:font typeface="Microsoft Sans Serif" panose="020B0604020202020204" pitchFamily="34" charset="0"/>
      <p:regular r:id="rId231"/>
    </p:embeddedFont>
    <p:embeddedFont>
      <p:font typeface="고도 M" panose="02000503000000020004" pitchFamily="2" charset="-127"/>
      <p:regular r:id="rId232"/>
    </p:embeddedFont>
    <p:embeddedFont>
      <p:font typeface="맑은 고딕" panose="020B0503020000020004" pitchFamily="50" charset="-127"/>
      <p:regular r:id="rId233"/>
      <p:bold r:id="rId234"/>
    </p:embeddedFont>
    <p:embeddedFont>
      <p:font typeface="맑은 고딕" panose="020B0503020000020004" pitchFamily="50" charset="-127"/>
      <p:regular r:id="rId233"/>
      <p:bold r:id="rId2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90" d="100"/>
          <a:sy n="90" d="100"/>
        </p:scale>
        <p:origin x="60" y="4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5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6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theme" Target="theme/theme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7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8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font" Target="fonts/font9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presProps" Target="presProps.xml"/><Relationship Id="rId26" Type="http://schemas.openxmlformats.org/officeDocument/2006/relationships/slide" Target="slides/slide24.xml"/><Relationship Id="rId231" Type="http://schemas.openxmlformats.org/officeDocument/2006/relationships/font" Target="fonts/font10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1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12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3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commentAuthors" Target="commentAuthor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3" Type="http://schemas.openxmlformats.org/officeDocument/2006/relationships/image" Target="../media/image247.jpeg"/><Relationship Id="rId7" Type="http://schemas.openxmlformats.org/officeDocument/2006/relationships/image" Target="../media/image24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7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4239" y="2000082"/>
            <a:ext cx="1409368" cy="1415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64861</TotalTime>
  <Words>15267</Words>
  <Application>Microsoft Office PowerPoint</Application>
  <PresentationFormat>사용자 지정</PresentationFormat>
  <Paragraphs>4945</Paragraphs>
  <Slides>217</Slides>
  <Notes>214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217</vt:i4>
      </vt:variant>
    </vt:vector>
  </HeadingPairs>
  <TitlesOfParts>
    <vt:vector size="228" baseType="lpstr">
      <vt:lpstr>Cambria Math</vt:lpstr>
      <vt:lpstr>Consolas</vt:lpstr>
      <vt:lpstr>맑은 고딕</vt:lpstr>
      <vt:lpstr>고도 M</vt:lpstr>
      <vt:lpstr>Candara</vt:lpstr>
      <vt:lpstr>Microsoft Sans Serif</vt:lpstr>
      <vt:lpstr>굴림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3589</cp:revision>
  <dcterms:created xsi:type="dcterms:W3CDTF">2008-02-04T08:04:25Z</dcterms:created>
  <dcterms:modified xsi:type="dcterms:W3CDTF">2020-11-28T00:02:51Z</dcterms:modified>
</cp:coreProperties>
</file>